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00"/>
    <p:restoredTop sz="68116"/>
  </p:normalViewPr>
  <p:slideViewPr>
    <p:cSldViewPr snapToGrid="0" snapToObjects="1">
      <p:cViewPr varScale="1">
        <p:scale>
          <a:sx n="83" d="100"/>
          <a:sy n="83" d="100"/>
        </p:scale>
        <p:origin x="132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0" d="100"/>
          <a:sy n="100" d="100"/>
        </p:scale>
        <p:origin x="4000" y="176"/>
      </p:cViewPr>
      <p:guideLst/>
    </p:cSldViewPr>
  </p:notes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AI2 PPT Theme</Template>
  <TotalTime>20535</TotalTime>
  <Words>3309</Words>
  <Application>Microsoft Macintosh PowerPoint</Application>
  <PresentationFormat>Widescreen</PresentationFormat>
  <Paragraphs>306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Corbel</vt:lpstr>
      <vt:lpstr>Courier New</vt:lpstr>
      <vt:lpstr>INCONSOLATA FOR POWERLINE</vt:lpstr>
      <vt:lpstr>AI2 PPT Theme</vt:lpstr>
      <vt:lpstr>Text Modular Networks: Learning to Decompose Tasks in the Language of Existing Models</vt:lpstr>
      <vt:lpstr>Motivation</vt:lpstr>
      <vt:lpstr>Motivation</vt:lpstr>
      <vt:lpstr>Motivation</vt:lpstr>
      <vt:lpstr>Motivation</vt:lpstr>
      <vt:lpstr>Our Contribution</vt:lpstr>
      <vt:lpstr>Setup</vt:lpstr>
      <vt:lpstr>Text Modular Networks</vt:lpstr>
      <vt:lpstr>Text Modular Networks</vt:lpstr>
      <vt:lpstr>Training  Text Modular Networks (TMNs)</vt:lpstr>
      <vt:lpstr>Learning the language of models</vt:lpstr>
      <vt:lpstr>Decomposing Complex Tasks</vt:lpstr>
      <vt:lpstr>Training &amp; Inference</vt:lpstr>
      <vt:lpstr>ModularQA: An implementation of  TMNs</vt:lpstr>
      <vt:lpstr>Results</vt:lpstr>
      <vt:lpstr>Sample Decompositions</vt:lpstr>
      <vt:lpstr>Results</vt:lpstr>
      <vt:lpstr>Conclusion &amp; Future Work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Tushar Khot</dc:creator>
  <cp:lastModifiedBy>Tushar Khot</cp:lastModifiedBy>
  <cp:revision>314</cp:revision>
  <dcterms:created xsi:type="dcterms:W3CDTF">2021-03-18T23:49:03Z</dcterms:created>
  <dcterms:modified xsi:type="dcterms:W3CDTF">2021-05-12T06:39:21Z</dcterms:modified>
</cp:coreProperties>
</file>